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5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1" y="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nxin Xu" userId="2753379b-5c60-4556-8cfa-9b891bc5c6d4" providerId="ADAL" clId="{569B12CB-C159-447E-8626-9F87B46F6FC3}"/>
    <pc:docChg chg="undo custSel addSld delSld modSld">
      <pc:chgData name="Lianxin Xu" userId="2753379b-5c60-4556-8cfa-9b891bc5c6d4" providerId="ADAL" clId="{569B12CB-C159-447E-8626-9F87B46F6FC3}" dt="2025-11-13T20:29:04.744" v="1945" actId="12"/>
      <pc:docMkLst>
        <pc:docMk/>
      </pc:docMkLst>
      <pc:sldChg chg="del">
        <pc:chgData name="Lianxin Xu" userId="2753379b-5c60-4556-8cfa-9b891bc5c6d4" providerId="ADAL" clId="{569B12CB-C159-447E-8626-9F87B46F6FC3}" dt="2025-11-13T20:03:23.391" v="1284" actId="47"/>
        <pc:sldMkLst>
          <pc:docMk/>
          <pc:sldMk cId="369026370" sldId="256"/>
        </pc:sldMkLst>
      </pc:sldChg>
      <pc:sldChg chg="del">
        <pc:chgData name="Lianxin Xu" userId="2753379b-5c60-4556-8cfa-9b891bc5c6d4" providerId="ADAL" clId="{569B12CB-C159-447E-8626-9F87B46F6FC3}" dt="2025-11-13T20:03:21.011" v="1283" actId="47"/>
        <pc:sldMkLst>
          <pc:docMk/>
          <pc:sldMk cId="2399263585" sldId="257"/>
        </pc:sldMkLst>
      </pc:sldChg>
      <pc:sldChg chg="addSp delSp modSp new mod">
        <pc:chgData name="Lianxin Xu" userId="2753379b-5c60-4556-8cfa-9b891bc5c6d4" providerId="ADAL" clId="{569B12CB-C159-447E-8626-9F87B46F6FC3}" dt="2025-11-13T20:04:07.167" v="1301" actId="20577"/>
        <pc:sldMkLst>
          <pc:docMk/>
          <pc:sldMk cId="2902975350" sldId="258"/>
        </pc:sldMkLst>
        <pc:spChg chg="del">
          <ac:chgData name="Lianxin Xu" userId="2753379b-5c60-4556-8cfa-9b891bc5c6d4" providerId="ADAL" clId="{569B12CB-C159-447E-8626-9F87B46F6FC3}" dt="2025-11-13T13:09:59.036" v="2" actId="478"/>
          <ac:spMkLst>
            <pc:docMk/>
            <pc:sldMk cId="2902975350" sldId="258"/>
            <ac:spMk id="2" creationId="{26D14B05-DF0C-4E79-8A50-251D8FA298B2}"/>
          </ac:spMkLst>
        </pc:spChg>
        <pc:spChg chg="del">
          <ac:chgData name="Lianxin Xu" userId="2753379b-5c60-4556-8cfa-9b891bc5c6d4" providerId="ADAL" clId="{569B12CB-C159-447E-8626-9F87B46F6FC3}" dt="2025-11-13T13:09:57.700" v="1" actId="478"/>
          <ac:spMkLst>
            <pc:docMk/>
            <pc:sldMk cId="2902975350" sldId="258"/>
            <ac:spMk id="3" creationId="{9B2A96D1-F489-4440-BEBD-2103A49C94B9}"/>
          </ac:spMkLst>
        </pc:spChg>
        <pc:spChg chg="add mod">
          <ac:chgData name="Lianxin Xu" userId="2753379b-5c60-4556-8cfa-9b891bc5c6d4" providerId="ADAL" clId="{569B12CB-C159-447E-8626-9F87B46F6FC3}" dt="2025-11-13T20:03:28.722" v="1285" actId="113"/>
          <ac:spMkLst>
            <pc:docMk/>
            <pc:sldMk cId="2902975350" sldId="258"/>
            <ac:spMk id="5" creationId="{9B0B2A41-8A79-4A05-ABBC-8F64FC8102FE}"/>
          </ac:spMkLst>
        </pc:spChg>
        <pc:spChg chg="add del mod">
          <ac:chgData name="Lianxin Xu" userId="2753379b-5c60-4556-8cfa-9b891bc5c6d4" providerId="ADAL" clId="{569B12CB-C159-447E-8626-9F87B46F6FC3}" dt="2025-11-13T19:57:48.662" v="1032" actId="478"/>
          <ac:spMkLst>
            <pc:docMk/>
            <pc:sldMk cId="2902975350" sldId="258"/>
            <ac:spMk id="7" creationId="{E2A87DDD-938C-45E1-BD8D-F6924F128DDB}"/>
          </ac:spMkLst>
        </pc:spChg>
        <pc:spChg chg="add del mod">
          <ac:chgData name="Lianxin Xu" userId="2753379b-5c60-4556-8cfa-9b891bc5c6d4" providerId="ADAL" clId="{569B12CB-C159-447E-8626-9F87B46F6FC3}" dt="2025-11-13T19:57:52.216" v="1033" actId="478"/>
          <ac:spMkLst>
            <pc:docMk/>
            <pc:sldMk cId="2902975350" sldId="258"/>
            <ac:spMk id="9" creationId="{563F5471-B69E-40F8-8B6A-9CBE8A4917F1}"/>
          </ac:spMkLst>
        </pc:spChg>
        <pc:spChg chg="add mod">
          <ac:chgData name="Lianxin Xu" userId="2753379b-5c60-4556-8cfa-9b891bc5c6d4" providerId="ADAL" clId="{569B12CB-C159-447E-8626-9F87B46F6FC3}" dt="2025-11-13T20:04:01.363" v="1299" actId="20577"/>
          <ac:spMkLst>
            <pc:docMk/>
            <pc:sldMk cId="2902975350" sldId="258"/>
            <ac:spMk id="10" creationId="{259A8B2C-9A57-427F-95DC-59F0599444EF}"/>
          </ac:spMkLst>
        </pc:spChg>
        <pc:spChg chg="add mod">
          <ac:chgData name="Lianxin Xu" userId="2753379b-5c60-4556-8cfa-9b891bc5c6d4" providerId="ADAL" clId="{569B12CB-C159-447E-8626-9F87B46F6FC3}" dt="2025-11-13T20:04:07.167" v="1301" actId="20577"/>
          <ac:spMkLst>
            <pc:docMk/>
            <pc:sldMk cId="2902975350" sldId="258"/>
            <ac:spMk id="12" creationId="{F71179BA-983A-4C9E-8C5B-532E7A17F593}"/>
          </ac:spMkLst>
        </pc:spChg>
      </pc:sldChg>
      <pc:sldChg chg="addSp delSp modSp new mod">
        <pc:chgData name="Lianxin Xu" userId="2753379b-5c60-4556-8cfa-9b891bc5c6d4" providerId="ADAL" clId="{569B12CB-C159-447E-8626-9F87B46F6FC3}" dt="2025-11-13T20:13:54.981" v="1450" actId="1076"/>
        <pc:sldMkLst>
          <pc:docMk/>
          <pc:sldMk cId="780132070" sldId="259"/>
        </pc:sldMkLst>
        <pc:spChg chg="del">
          <ac:chgData name="Lianxin Xu" userId="2753379b-5c60-4556-8cfa-9b891bc5c6d4" providerId="ADAL" clId="{569B12CB-C159-447E-8626-9F87B46F6FC3}" dt="2025-11-13T20:04:43.300" v="1303" actId="478"/>
          <ac:spMkLst>
            <pc:docMk/>
            <pc:sldMk cId="780132070" sldId="259"/>
            <ac:spMk id="2" creationId="{0E96308C-2D2A-4C02-A660-842CA02F431E}"/>
          </ac:spMkLst>
        </pc:spChg>
        <pc:spChg chg="del">
          <ac:chgData name="Lianxin Xu" userId="2753379b-5c60-4556-8cfa-9b891bc5c6d4" providerId="ADAL" clId="{569B12CB-C159-447E-8626-9F87B46F6FC3}" dt="2025-11-13T20:04:45.081" v="1304" actId="478"/>
          <ac:spMkLst>
            <pc:docMk/>
            <pc:sldMk cId="780132070" sldId="259"/>
            <ac:spMk id="3" creationId="{51A4710C-C805-4AAD-B5F4-1E6D2EC11D29}"/>
          </ac:spMkLst>
        </pc:spChg>
        <pc:spChg chg="add mod">
          <ac:chgData name="Lianxin Xu" userId="2753379b-5c60-4556-8cfa-9b891bc5c6d4" providerId="ADAL" clId="{569B12CB-C159-447E-8626-9F87B46F6FC3}" dt="2025-11-13T20:13:54.981" v="1450" actId="1076"/>
          <ac:spMkLst>
            <pc:docMk/>
            <pc:sldMk cId="780132070" sldId="259"/>
            <ac:spMk id="4" creationId="{716920E7-9D93-42DC-8168-2EF8EC7586ED}"/>
          </ac:spMkLst>
        </pc:spChg>
      </pc:sldChg>
      <pc:sldChg chg="addSp delSp modSp new mod">
        <pc:chgData name="Lianxin Xu" userId="2753379b-5c60-4556-8cfa-9b891bc5c6d4" providerId="ADAL" clId="{569B12CB-C159-447E-8626-9F87B46F6FC3}" dt="2025-11-13T20:23:22.216" v="1776" actId="22"/>
        <pc:sldMkLst>
          <pc:docMk/>
          <pc:sldMk cId="3492018539" sldId="260"/>
        </pc:sldMkLst>
        <pc:spChg chg="del">
          <ac:chgData name="Lianxin Xu" userId="2753379b-5c60-4556-8cfa-9b891bc5c6d4" providerId="ADAL" clId="{569B12CB-C159-447E-8626-9F87B46F6FC3}" dt="2025-11-13T20:14:14.248" v="1452" actId="478"/>
          <ac:spMkLst>
            <pc:docMk/>
            <pc:sldMk cId="3492018539" sldId="260"/>
            <ac:spMk id="2" creationId="{A511B096-92BB-4C72-B9C4-93DCE3EC4E47}"/>
          </ac:spMkLst>
        </pc:spChg>
        <pc:spChg chg="del">
          <ac:chgData name="Lianxin Xu" userId="2753379b-5c60-4556-8cfa-9b891bc5c6d4" providerId="ADAL" clId="{569B12CB-C159-447E-8626-9F87B46F6FC3}" dt="2025-11-13T20:14:15.915" v="1453" actId="478"/>
          <ac:spMkLst>
            <pc:docMk/>
            <pc:sldMk cId="3492018539" sldId="260"/>
            <ac:spMk id="3" creationId="{01F5D007-2B45-4EC8-B83B-6E745A03FD32}"/>
          </ac:spMkLst>
        </pc:spChg>
        <pc:spChg chg="add mod">
          <ac:chgData name="Lianxin Xu" userId="2753379b-5c60-4556-8cfa-9b891bc5c6d4" providerId="ADAL" clId="{569B12CB-C159-447E-8626-9F87B46F6FC3}" dt="2025-11-13T20:22:45.697" v="1774" actId="5793"/>
          <ac:spMkLst>
            <pc:docMk/>
            <pc:sldMk cId="3492018539" sldId="260"/>
            <ac:spMk id="4" creationId="{FB26EF8D-F741-48BC-9F84-65E3297F7EE8}"/>
          </ac:spMkLst>
        </pc:spChg>
        <pc:spChg chg="add del">
          <ac:chgData name="Lianxin Xu" userId="2753379b-5c60-4556-8cfa-9b891bc5c6d4" providerId="ADAL" clId="{569B12CB-C159-447E-8626-9F87B46F6FC3}" dt="2025-11-13T20:23:22.216" v="1776" actId="22"/>
          <ac:spMkLst>
            <pc:docMk/>
            <pc:sldMk cId="3492018539" sldId="260"/>
            <ac:spMk id="8" creationId="{6001E777-C2CD-46C4-A375-FD9EC9EDD77D}"/>
          </ac:spMkLst>
        </pc:spChg>
        <pc:graphicFrameChg chg="add del mod">
          <ac:chgData name="Lianxin Xu" userId="2753379b-5c60-4556-8cfa-9b891bc5c6d4" providerId="ADAL" clId="{569B12CB-C159-447E-8626-9F87B46F6FC3}" dt="2025-11-13T20:20:25.250" v="1716"/>
          <ac:graphicFrameMkLst>
            <pc:docMk/>
            <pc:sldMk cId="3492018539" sldId="260"/>
            <ac:graphicFrameMk id="5" creationId="{8EA74144-CAB0-44A3-B09F-3A4998D5D4E9}"/>
          </ac:graphicFrameMkLst>
        </pc:graphicFrameChg>
        <pc:graphicFrameChg chg="add del mod">
          <ac:chgData name="Lianxin Xu" userId="2753379b-5c60-4556-8cfa-9b891bc5c6d4" providerId="ADAL" clId="{569B12CB-C159-447E-8626-9F87B46F6FC3}" dt="2025-11-13T20:20:25.250" v="1716"/>
          <ac:graphicFrameMkLst>
            <pc:docMk/>
            <pc:sldMk cId="3492018539" sldId="260"/>
            <ac:graphicFrameMk id="6" creationId="{185104A3-5EAD-4095-AF54-071C660F6622}"/>
          </ac:graphicFrameMkLst>
        </pc:graphicFrameChg>
      </pc:sldChg>
      <pc:sldChg chg="modSp add mod">
        <pc:chgData name="Lianxin Xu" userId="2753379b-5c60-4556-8cfa-9b891bc5c6d4" providerId="ADAL" clId="{569B12CB-C159-447E-8626-9F87B46F6FC3}" dt="2025-11-13T20:29:04.744" v="1945" actId="12"/>
        <pc:sldMkLst>
          <pc:docMk/>
          <pc:sldMk cId="3706961578" sldId="261"/>
        </pc:sldMkLst>
        <pc:spChg chg="mod">
          <ac:chgData name="Lianxin Xu" userId="2753379b-5c60-4556-8cfa-9b891bc5c6d4" providerId="ADAL" clId="{569B12CB-C159-447E-8626-9F87B46F6FC3}" dt="2025-11-13T20:29:04.744" v="1945" actId="12"/>
          <ac:spMkLst>
            <pc:docMk/>
            <pc:sldMk cId="3706961578" sldId="261"/>
            <ac:spMk id="4" creationId="{FB26EF8D-F741-48BC-9F84-65E3297F7EE8}"/>
          </ac:spMkLst>
        </pc:spChg>
      </pc:sldChg>
    </pc:docChg>
  </pc:docChgLst>
  <pc:docChgLst>
    <pc:chgData name="Lianxin Xu" userId="2753379b-5c60-4556-8cfa-9b891bc5c6d4" providerId="ADAL" clId="{07050007-E1B2-4A03-B7DF-7F8A8A4890C5}"/>
    <pc:docChg chg="undo custSel addSld delSld modSld">
      <pc:chgData name="Lianxin Xu" userId="2753379b-5c60-4556-8cfa-9b891bc5c6d4" providerId="ADAL" clId="{07050007-E1B2-4A03-B7DF-7F8A8A4890C5}" dt="2025-11-20T16:54:40.655" v="2022" actId="14100"/>
      <pc:docMkLst>
        <pc:docMk/>
      </pc:docMkLst>
      <pc:sldChg chg="addSp delSp modSp mod">
        <pc:chgData name="Lianxin Xu" userId="2753379b-5c60-4556-8cfa-9b891bc5c6d4" providerId="ADAL" clId="{07050007-E1B2-4A03-B7DF-7F8A8A4890C5}" dt="2025-11-20T16:34:51.211" v="1242" actId="20577"/>
        <pc:sldMkLst>
          <pc:docMk/>
          <pc:sldMk cId="2902975350" sldId="258"/>
        </pc:sldMkLst>
        <pc:spChg chg="add mod">
          <ac:chgData name="Lianxin Xu" userId="2753379b-5c60-4556-8cfa-9b891bc5c6d4" providerId="ADAL" clId="{07050007-E1B2-4A03-B7DF-7F8A8A4890C5}" dt="2025-11-20T16:10:05.091" v="135" actId="164"/>
          <ac:spMkLst>
            <pc:docMk/>
            <pc:sldMk cId="2902975350" sldId="258"/>
            <ac:spMk id="4" creationId="{ACE17B9C-D193-456E-B999-AC1D025C0837}"/>
          </ac:spMkLst>
        </pc:spChg>
        <pc:spChg chg="mod">
          <ac:chgData name="Lianxin Xu" userId="2753379b-5c60-4556-8cfa-9b891bc5c6d4" providerId="ADAL" clId="{07050007-E1B2-4A03-B7DF-7F8A8A4890C5}" dt="2025-11-20T16:14:10.844" v="268" actId="1076"/>
          <ac:spMkLst>
            <pc:docMk/>
            <pc:sldMk cId="2902975350" sldId="258"/>
            <ac:spMk id="5" creationId="{9B0B2A41-8A79-4A05-ABBC-8F64FC8102FE}"/>
          </ac:spMkLst>
        </pc:spChg>
        <pc:spChg chg="add mod">
          <ac:chgData name="Lianxin Xu" userId="2753379b-5c60-4556-8cfa-9b891bc5c6d4" providerId="ADAL" clId="{07050007-E1B2-4A03-B7DF-7F8A8A4890C5}" dt="2025-11-20T16:10:05.091" v="135" actId="164"/>
          <ac:spMkLst>
            <pc:docMk/>
            <pc:sldMk cId="2902975350" sldId="258"/>
            <ac:spMk id="8" creationId="{2D83E0E1-A73F-4B4A-A273-7B15051A0193}"/>
          </ac:spMkLst>
        </pc:spChg>
        <pc:spChg chg="del">
          <ac:chgData name="Lianxin Xu" userId="2753379b-5c60-4556-8cfa-9b891bc5c6d4" providerId="ADAL" clId="{07050007-E1B2-4A03-B7DF-7F8A8A4890C5}" dt="2025-11-20T15:35:23.814" v="4" actId="478"/>
          <ac:spMkLst>
            <pc:docMk/>
            <pc:sldMk cId="2902975350" sldId="258"/>
            <ac:spMk id="10" creationId="{259A8B2C-9A57-427F-95DC-59F0599444EF}"/>
          </ac:spMkLst>
        </pc:spChg>
        <pc:spChg chg="add mod">
          <ac:chgData name="Lianxin Xu" userId="2753379b-5c60-4556-8cfa-9b891bc5c6d4" providerId="ADAL" clId="{07050007-E1B2-4A03-B7DF-7F8A8A4890C5}" dt="2025-11-20T16:27:51.950" v="1090" actId="1076"/>
          <ac:spMkLst>
            <pc:docMk/>
            <pc:sldMk cId="2902975350" sldId="258"/>
            <ac:spMk id="11" creationId="{55AF2741-BE26-4985-A60F-EA1A5E3A37C1}"/>
          </ac:spMkLst>
        </pc:spChg>
        <pc:spChg chg="mod">
          <ac:chgData name="Lianxin Xu" userId="2753379b-5c60-4556-8cfa-9b891bc5c6d4" providerId="ADAL" clId="{07050007-E1B2-4A03-B7DF-7F8A8A4890C5}" dt="2025-11-20T16:34:51.211" v="1242" actId="20577"/>
          <ac:spMkLst>
            <pc:docMk/>
            <pc:sldMk cId="2902975350" sldId="258"/>
            <ac:spMk id="12" creationId="{F71179BA-983A-4C9E-8C5B-532E7A17F593}"/>
          </ac:spMkLst>
        </pc:spChg>
        <pc:grpChg chg="add mod">
          <ac:chgData name="Lianxin Xu" userId="2753379b-5c60-4556-8cfa-9b891bc5c6d4" providerId="ADAL" clId="{07050007-E1B2-4A03-B7DF-7F8A8A4890C5}" dt="2025-11-20T16:14:14.657" v="269" actId="1076"/>
          <ac:grpSpMkLst>
            <pc:docMk/>
            <pc:sldMk cId="2902975350" sldId="258"/>
            <ac:grpSpMk id="6" creationId="{79E67AF5-CF3E-442A-AC6D-77E4394AD086}"/>
          </ac:grpSpMkLst>
        </pc:grpChg>
        <pc:picChg chg="add mod">
          <ac:chgData name="Lianxin Xu" userId="2753379b-5c60-4556-8cfa-9b891bc5c6d4" providerId="ADAL" clId="{07050007-E1B2-4A03-B7DF-7F8A8A4890C5}" dt="2025-11-20T16:10:05.091" v="135" actId="164"/>
          <ac:picMkLst>
            <pc:docMk/>
            <pc:sldMk cId="2902975350" sldId="258"/>
            <ac:picMk id="3" creationId="{4BFAD7CE-E6F3-41D7-8720-EC0EEF85F6B0}"/>
          </ac:picMkLst>
        </pc:picChg>
      </pc:sldChg>
      <pc:sldChg chg="addSp delSp modSp add mod">
        <pc:chgData name="Lianxin Xu" userId="2753379b-5c60-4556-8cfa-9b891bc5c6d4" providerId="ADAL" clId="{07050007-E1B2-4A03-B7DF-7F8A8A4890C5}" dt="2025-11-20T16:54:40.655" v="2022" actId="14100"/>
        <pc:sldMkLst>
          <pc:docMk/>
          <pc:sldMk cId="751145322" sldId="259"/>
        </pc:sldMkLst>
        <pc:spChg chg="mod">
          <ac:chgData name="Lianxin Xu" userId="2753379b-5c60-4556-8cfa-9b891bc5c6d4" providerId="ADAL" clId="{07050007-E1B2-4A03-B7DF-7F8A8A4890C5}" dt="2025-11-20T16:54:36.542" v="2021" actId="5793"/>
          <ac:spMkLst>
            <pc:docMk/>
            <pc:sldMk cId="751145322" sldId="259"/>
            <ac:spMk id="5" creationId="{9B0B2A41-8A79-4A05-ABBC-8F64FC8102FE}"/>
          </ac:spMkLst>
        </pc:spChg>
        <pc:spChg chg="add del mod">
          <ac:chgData name="Lianxin Xu" userId="2753379b-5c60-4556-8cfa-9b891bc5c6d4" providerId="ADAL" clId="{07050007-E1B2-4A03-B7DF-7F8A8A4890C5}" dt="2025-11-20T16:44:59.212" v="1563" actId="21"/>
          <ac:spMkLst>
            <pc:docMk/>
            <pc:sldMk cId="751145322" sldId="259"/>
            <ac:spMk id="9" creationId="{6527E8AF-5450-4CAA-9625-4DB7020DDA12}"/>
          </ac:spMkLst>
        </pc:spChg>
        <pc:spChg chg="del">
          <ac:chgData name="Lianxin Xu" userId="2753379b-5c60-4556-8cfa-9b891bc5c6d4" providerId="ADAL" clId="{07050007-E1B2-4A03-B7DF-7F8A8A4890C5}" dt="2025-11-20T16:35:36.339" v="1245" actId="478"/>
          <ac:spMkLst>
            <pc:docMk/>
            <pc:sldMk cId="751145322" sldId="259"/>
            <ac:spMk id="11" creationId="{55AF2741-BE26-4985-A60F-EA1A5E3A37C1}"/>
          </ac:spMkLst>
        </pc:spChg>
        <pc:spChg chg="del">
          <ac:chgData name="Lianxin Xu" userId="2753379b-5c60-4556-8cfa-9b891bc5c6d4" providerId="ADAL" clId="{07050007-E1B2-4A03-B7DF-7F8A8A4890C5}" dt="2025-11-20T16:35:32.702" v="1244" actId="478"/>
          <ac:spMkLst>
            <pc:docMk/>
            <pc:sldMk cId="751145322" sldId="259"/>
            <ac:spMk id="12" creationId="{F71179BA-983A-4C9E-8C5B-532E7A17F593}"/>
          </ac:spMkLst>
        </pc:spChg>
        <pc:spChg chg="add mod">
          <ac:chgData name="Lianxin Xu" userId="2753379b-5c60-4556-8cfa-9b891bc5c6d4" providerId="ADAL" clId="{07050007-E1B2-4A03-B7DF-7F8A8A4890C5}" dt="2025-11-20T16:54:15.171" v="2012" actId="1076"/>
          <ac:spMkLst>
            <pc:docMk/>
            <pc:sldMk cId="751145322" sldId="259"/>
            <ac:spMk id="13" creationId="{24A30782-0C7D-46DA-B68B-D8279E7CF956}"/>
          </ac:spMkLst>
        </pc:spChg>
        <pc:grpChg chg="del">
          <ac:chgData name="Lianxin Xu" userId="2753379b-5c60-4556-8cfa-9b891bc5c6d4" providerId="ADAL" clId="{07050007-E1B2-4A03-B7DF-7F8A8A4890C5}" dt="2025-11-20T16:35:38.414" v="1246" actId="478"/>
          <ac:grpSpMkLst>
            <pc:docMk/>
            <pc:sldMk cId="751145322" sldId="259"/>
            <ac:grpSpMk id="6" creationId="{79E67AF5-CF3E-442A-AC6D-77E4394AD086}"/>
          </ac:grpSpMkLst>
        </pc:grpChg>
        <pc:picChg chg="add mod">
          <ac:chgData name="Lianxin Xu" userId="2753379b-5c60-4556-8cfa-9b891bc5c6d4" providerId="ADAL" clId="{07050007-E1B2-4A03-B7DF-7F8A8A4890C5}" dt="2025-11-20T16:54:40.655" v="2022" actId="14100"/>
          <ac:picMkLst>
            <pc:docMk/>
            <pc:sldMk cId="751145322" sldId="259"/>
            <ac:picMk id="2" creationId="{2C75E3BD-1893-4067-8C55-5C1509EAD85B}"/>
          </ac:picMkLst>
        </pc:picChg>
      </pc:sldChg>
      <pc:sldChg chg="del">
        <pc:chgData name="Lianxin Xu" userId="2753379b-5c60-4556-8cfa-9b891bc5c6d4" providerId="ADAL" clId="{07050007-E1B2-4A03-B7DF-7F8A8A4890C5}" dt="2025-11-20T15:35:14.680" v="0" actId="47"/>
        <pc:sldMkLst>
          <pc:docMk/>
          <pc:sldMk cId="780132070" sldId="259"/>
        </pc:sldMkLst>
      </pc:sldChg>
      <pc:sldChg chg="del">
        <pc:chgData name="Lianxin Xu" userId="2753379b-5c60-4556-8cfa-9b891bc5c6d4" providerId="ADAL" clId="{07050007-E1B2-4A03-B7DF-7F8A8A4890C5}" dt="2025-11-20T15:35:15.407" v="1" actId="47"/>
        <pc:sldMkLst>
          <pc:docMk/>
          <pc:sldMk cId="3492018539" sldId="260"/>
        </pc:sldMkLst>
      </pc:sldChg>
      <pc:sldChg chg="addSp delSp modSp new mod">
        <pc:chgData name="Lianxin Xu" userId="2753379b-5c60-4556-8cfa-9b891bc5c6d4" providerId="ADAL" clId="{07050007-E1B2-4A03-B7DF-7F8A8A4890C5}" dt="2025-11-20T16:48:15.585" v="1726" actId="20577"/>
        <pc:sldMkLst>
          <pc:docMk/>
          <pc:sldMk cId="3548017626" sldId="260"/>
        </pc:sldMkLst>
        <pc:spChg chg="del">
          <ac:chgData name="Lianxin Xu" userId="2753379b-5c60-4556-8cfa-9b891bc5c6d4" providerId="ADAL" clId="{07050007-E1B2-4A03-B7DF-7F8A8A4890C5}" dt="2025-11-20T16:44:54.689" v="1561" actId="478"/>
          <ac:spMkLst>
            <pc:docMk/>
            <pc:sldMk cId="3548017626" sldId="260"/>
            <ac:spMk id="2" creationId="{0CB67B40-D60E-485B-BD80-C94E7DDFEF12}"/>
          </ac:spMkLst>
        </pc:spChg>
        <pc:spChg chg="del">
          <ac:chgData name="Lianxin Xu" userId="2753379b-5c60-4556-8cfa-9b891bc5c6d4" providerId="ADAL" clId="{07050007-E1B2-4A03-B7DF-7F8A8A4890C5}" dt="2025-11-20T16:44:56.058" v="1562" actId="478"/>
          <ac:spMkLst>
            <pc:docMk/>
            <pc:sldMk cId="3548017626" sldId="260"/>
            <ac:spMk id="3" creationId="{BDE45264-9472-4DBF-9005-B6A61A07B071}"/>
          </ac:spMkLst>
        </pc:spChg>
        <pc:spChg chg="add mod">
          <ac:chgData name="Lianxin Xu" userId="2753379b-5c60-4556-8cfa-9b891bc5c6d4" providerId="ADAL" clId="{07050007-E1B2-4A03-B7DF-7F8A8A4890C5}" dt="2025-11-20T16:48:15.585" v="1726" actId="20577"/>
          <ac:spMkLst>
            <pc:docMk/>
            <pc:sldMk cId="3548017626" sldId="260"/>
            <ac:spMk id="4" creationId="{1365127D-C2B3-4376-BB5E-6928289DFA3F}"/>
          </ac:spMkLst>
        </pc:spChg>
      </pc:sldChg>
      <pc:sldChg chg="modSp add mod">
        <pc:chgData name="Lianxin Xu" userId="2753379b-5c60-4556-8cfa-9b891bc5c6d4" providerId="ADAL" clId="{07050007-E1B2-4A03-B7DF-7F8A8A4890C5}" dt="2025-11-20T16:52:22.655" v="2006" actId="20577"/>
        <pc:sldMkLst>
          <pc:docMk/>
          <pc:sldMk cId="3365929370" sldId="261"/>
        </pc:sldMkLst>
        <pc:spChg chg="mod">
          <ac:chgData name="Lianxin Xu" userId="2753379b-5c60-4556-8cfa-9b891bc5c6d4" providerId="ADAL" clId="{07050007-E1B2-4A03-B7DF-7F8A8A4890C5}" dt="2025-11-20T16:52:22.655" v="2006" actId="20577"/>
          <ac:spMkLst>
            <pc:docMk/>
            <pc:sldMk cId="3365929370" sldId="261"/>
            <ac:spMk id="5" creationId="{9B0B2A41-8A79-4A05-ABBC-8F64FC8102FE}"/>
          </ac:spMkLst>
        </pc:spChg>
      </pc:sldChg>
      <pc:sldChg chg="del">
        <pc:chgData name="Lianxin Xu" userId="2753379b-5c60-4556-8cfa-9b891bc5c6d4" providerId="ADAL" clId="{07050007-E1B2-4A03-B7DF-7F8A8A4890C5}" dt="2025-11-20T15:35:16.297" v="2" actId="47"/>
        <pc:sldMkLst>
          <pc:docMk/>
          <pc:sldMk cId="3706961578" sldId="261"/>
        </pc:sldMkLst>
      </pc:sldChg>
    </pc:docChg>
  </pc:docChgLst>
  <pc:docChgLst>
    <pc:chgData name="Lianxin Xu" userId="2753379b-5c60-4556-8cfa-9b891bc5c6d4" providerId="ADAL" clId="{9494E8B9-17C0-4B89-A20B-58B3F9416A96}"/>
    <pc:docChg chg="undo custSel addSld modSld">
      <pc:chgData name="Lianxin Xu" userId="2753379b-5c60-4556-8cfa-9b891bc5c6d4" providerId="ADAL" clId="{9494E8B9-17C0-4B89-A20B-58B3F9416A96}" dt="2025-10-31T13:56:55.439" v="2481" actId="20577"/>
      <pc:docMkLst>
        <pc:docMk/>
      </pc:docMkLst>
      <pc:sldChg chg="addSp delSp modSp new mod">
        <pc:chgData name="Lianxin Xu" userId="2753379b-5c60-4556-8cfa-9b891bc5c6d4" providerId="ADAL" clId="{9494E8B9-17C0-4B89-A20B-58B3F9416A96}" dt="2025-10-31T13:56:43.721" v="2456" actId="20577"/>
        <pc:sldMkLst>
          <pc:docMk/>
          <pc:sldMk cId="369026370" sldId="256"/>
        </pc:sldMkLst>
        <pc:spChg chg="del">
          <ac:chgData name="Lianxin Xu" userId="2753379b-5c60-4556-8cfa-9b891bc5c6d4" providerId="ADAL" clId="{9494E8B9-17C0-4B89-A20B-58B3F9416A96}" dt="2025-10-29T17:16:15.792" v="1" actId="478"/>
          <ac:spMkLst>
            <pc:docMk/>
            <pc:sldMk cId="369026370" sldId="256"/>
            <ac:spMk id="2" creationId="{65102ECF-12FA-497E-9273-D480700C023C}"/>
          </ac:spMkLst>
        </pc:spChg>
        <pc:spChg chg="del">
          <ac:chgData name="Lianxin Xu" userId="2753379b-5c60-4556-8cfa-9b891bc5c6d4" providerId="ADAL" clId="{9494E8B9-17C0-4B89-A20B-58B3F9416A96}" dt="2025-10-29T17:16:17.210" v="2" actId="478"/>
          <ac:spMkLst>
            <pc:docMk/>
            <pc:sldMk cId="369026370" sldId="256"/>
            <ac:spMk id="3" creationId="{2262F666-1CC8-4B17-9D79-5B52A111A572}"/>
          </ac:spMkLst>
        </pc:spChg>
        <pc:spChg chg="add mod">
          <ac:chgData name="Lianxin Xu" userId="2753379b-5c60-4556-8cfa-9b891bc5c6d4" providerId="ADAL" clId="{9494E8B9-17C0-4B89-A20B-58B3F9416A96}" dt="2025-10-31T13:56:34.717" v="2437" actId="20577"/>
          <ac:spMkLst>
            <pc:docMk/>
            <pc:sldMk cId="369026370" sldId="256"/>
            <ac:spMk id="5" creationId="{C6FB23FD-D654-4116-AD53-4A380C19D080}"/>
          </ac:spMkLst>
        </pc:spChg>
        <pc:spChg chg="add mod">
          <ac:chgData name="Lianxin Xu" userId="2753379b-5c60-4556-8cfa-9b891bc5c6d4" providerId="ADAL" clId="{9494E8B9-17C0-4B89-A20B-58B3F9416A96}" dt="2025-10-31T13:56:43.721" v="2456" actId="20577"/>
          <ac:spMkLst>
            <pc:docMk/>
            <pc:sldMk cId="369026370" sldId="256"/>
            <ac:spMk id="7" creationId="{15722797-9FF3-42F5-ACFC-96429B7B9031}"/>
          </ac:spMkLst>
        </pc:spChg>
        <pc:spChg chg="add mod">
          <ac:chgData name="Lianxin Xu" userId="2753379b-5c60-4556-8cfa-9b891bc5c6d4" providerId="ADAL" clId="{9494E8B9-17C0-4B89-A20B-58B3F9416A96}" dt="2025-10-29T18:44:41.328" v="549" actId="1076"/>
          <ac:spMkLst>
            <pc:docMk/>
            <pc:sldMk cId="369026370" sldId="256"/>
            <ac:spMk id="9" creationId="{AABC5880-E9B1-4610-B262-589AD2DAB21B}"/>
          </ac:spMkLst>
        </pc:spChg>
        <pc:spChg chg="add mod">
          <ac:chgData name="Lianxin Xu" userId="2753379b-5c60-4556-8cfa-9b891bc5c6d4" providerId="ADAL" clId="{9494E8B9-17C0-4B89-A20B-58B3F9416A96}" dt="2025-10-29T18:46:36.584" v="567" actId="113"/>
          <ac:spMkLst>
            <pc:docMk/>
            <pc:sldMk cId="369026370" sldId="256"/>
            <ac:spMk id="11" creationId="{72DB6DAE-DBAF-4E7F-8C4B-C08C65DEBDD7}"/>
          </ac:spMkLst>
        </pc:spChg>
        <pc:spChg chg="add mod">
          <ac:chgData name="Lianxin Xu" userId="2753379b-5c60-4556-8cfa-9b891bc5c6d4" providerId="ADAL" clId="{9494E8B9-17C0-4B89-A20B-58B3F9416A96}" dt="2025-10-29T18:46:45.203" v="568" actId="1076"/>
          <ac:spMkLst>
            <pc:docMk/>
            <pc:sldMk cId="369026370" sldId="256"/>
            <ac:spMk id="13" creationId="{0405E367-E0D4-4CCD-810F-C445D7E79612}"/>
          </ac:spMkLst>
        </pc:spChg>
        <pc:spChg chg="add mod">
          <ac:chgData name="Lianxin Xu" userId="2753379b-5c60-4556-8cfa-9b891bc5c6d4" providerId="ADAL" clId="{9494E8B9-17C0-4B89-A20B-58B3F9416A96}" dt="2025-10-29T18:45:18.282" v="564" actId="20577"/>
          <ac:spMkLst>
            <pc:docMk/>
            <pc:sldMk cId="369026370" sldId="256"/>
            <ac:spMk id="15" creationId="{BE10D0CA-DEBB-4585-9F0C-476B43E5FD44}"/>
          </ac:spMkLst>
        </pc:spChg>
      </pc:sldChg>
      <pc:sldChg chg="modSp add mod">
        <pc:chgData name="Lianxin Xu" userId="2753379b-5c60-4556-8cfa-9b891bc5c6d4" providerId="ADAL" clId="{9494E8B9-17C0-4B89-A20B-58B3F9416A96}" dt="2025-10-31T13:56:55.439" v="2481" actId="20577"/>
        <pc:sldMkLst>
          <pc:docMk/>
          <pc:sldMk cId="2399263585" sldId="257"/>
        </pc:sldMkLst>
        <pc:spChg chg="mod">
          <ac:chgData name="Lianxin Xu" userId="2753379b-5c60-4556-8cfa-9b891bc5c6d4" providerId="ADAL" clId="{9494E8B9-17C0-4B89-A20B-58B3F9416A96}" dt="2025-10-31T13:56:55.439" v="2481" actId="20577"/>
          <ac:spMkLst>
            <pc:docMk/>
            <pc:sldMk cId="2399263585" sldId="257"/>
            <ac:spMk id="5" creationId="{C6FB23FD-D654-4116-AD53-4A380C19D080}"/>
          </ac:spMkLst>
        </pc:spChg>
        <pc:spChg chg="mod">
          <ac:chgData name="Lianxin Xu" userId="2753379b-5c60-4556-8cfa-9b891bc5c6d4" providerId="ADAL" clId="{9494E8B9-17C0-4B89-A20B-58B3F9416A96}" dt="2025-10-30T09:51:54.750" v="1013" actId="1076"/>
          <ac:spMkLst>
            <pc:docMk/>
            <pc:sldMk cId="2399263585" sldId="257"/>
            <ac:spMk id="7" creationId="{15722797-9FF3-42F5-ACFC-96429B7B9031}"/>
          </ac:spMkLst>
        </pc:spChg>
        <pc:spChg chg="mod">
          <ac:chgData name="Lianxin Xu" userId="2753379b-5c60-4556-8cfa-9b891bc5c6d4" providerId="ADAL" clId="{9494E8B9-17C0-4B89-A20B-58B3F9416A96}" dt="2025-10-30T10:03:48.283" v="1471" actId="1076"/>
          <ac:spMkLst>
            <pc:docMk/>
            <pc:sldMk cId="2399263585" sldId="257"/>
            <ac:spMk id="9" creationId="{AABC5880-E9B1-4610-B262-589AD2DAB21B}"/>
          </ac:spMkLst>
        </pc:spChg>
        <pc:spChg chg="mod">
          <ac:chgData name="Lianxin Xu" userId="2753379b-5c60-4556-8cfa-9b891bc5c6d4" providerId="ADAL" clId="{9494E8B9-17C0-4B89-A20B-58B3F9416A96}" dt="2025-10-30T10:55:05.461" v="1995" actId="20577"/>
          <ac:spMkLst>
            <pc:docMk/>
            <pc:sldMk cId="2399263585" sldId="257"/>
            <ac:spMk id="15" creationId="{BE10D0CA-DEBB-4585-9F0C-476B43E5FD44}"/>
          </ac:spMkLst>
        </pc:spChg>
      </pc:sldChg>
      <pc:sldMasterChg chg="addSldLayout">
        <pc:chgData name="Lianxin Xu" userId="2753379b-5c60-4556-8cfa-9b891bc5c6d4" providerId="ADAL" clId="{9494E8B9-17C0-4B89-A20B-58B3F9416A96}" dt="2025-10-29T17:16:13.684" v="0" actId="680"/>
        <pc:sldMasterMkLst>
          <pc:docMk/>
          <pc:sldMasterMk cId="588130192" sldId="2147483648"/>
        </pc:sldMasterMkLst>
        <pc:sldLayoutChg chg="add">
          <pc:chgData name="Lianxin Xu" userId="2753379b-5c60-4556-8cfa-9b891bc5c6d4" providerId="ADAL" clId="{9494E8B9-17C0-4B89-A20B-58B3F9416A96}" dt="2025-10-29T17:16:13.684" v="0" actId="680"/>
          <pc:sldLayoutMkLst>
            <pc:docMk/>
            <pc:sldMasterMk cId="588130192" sldId="2147483648"/>
            <pc:sldLayoutMk cId="2157032075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61823-3EC1-49C6-80D8-90E4A4349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C4702-87A1-4527-B472-A60EB466F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5703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13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0B2A41-8A79-4A05-ABBC-8F64FC8102FE}"/>
              </a:ext>
            </a:extLst>
          </p:cNvPr>
          <p:cNvSpPr txBox="1"/>
          <p:nvPr/>
        </p:nvSpPr>
        <p:spPr>
          <a:xfrm>
            <a:off x="599257" y="238440"/>
            <a:ext cx="43101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Design a workflow to immobilize three different kind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thiolated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ssDNAs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onto the gold microelectrode array in a certain pattern.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1179BA-983A-4C9E-8C5B-532E7A17F593}"/>
              </a:ext>
            </a:extLst>
          </p:cNvPr>
          <p:cNvSpPr txBox="1"/>
          <p:nvPr/>
        </p:nvSpPr>
        <p:spPr>
          <a:xfrm>
            <a:off x="599256" y="4708019"/>
            <a:ext cx="112401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Design a protocol to fabricate microfluidic chip where water flows only in designed pathways with no physical channels. No limitation of substrate material.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E67AF5-CF3E-442A-AC6D-77E4394AD086}"/>
              </a:ext>
            </a:extLst>
          </p:cNvPr>
          <p:cNvGrpSpPr/>
          <p:nvPr/>
        </p:nvGrpSpPr>
        <p:grpSpPr>
          <a:xfrm>
            <a:off x="740744" y="1659033"/>
            <a:ext cx="4027212" cy="2438840"/>
            <a:chOff x="7441978" y="378822"/>
            <a:chExt cx="4027212" cy="243884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BFAD7CE-E6F3-41D7-8720-EC0EEF85F6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41978" y="378822"/>
              <a:ext cx="4027212" cy="243884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CE17B9C-D193-456E-B999-AC1D025C0837}"/>
                </a:ext>
              </a:extLst>
            </p:cNvPr>
            <p:cNvSpPr txBox="1"/>
            <p:nvPr/>
          </p:nvSpPr>
          <p:spPr>
            <a:xfrm>
              <a:off x="9855925" y="2122716"/>
              <a:ext cx="548641" cy="246221"/>
            </a:xfrm>
            <a:prstGeom prst="rect">
              <a:avLst/>
            </a:prstGeom>
            <a:solidFill>
              <a:srgbClr val="73553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 </a:t>
              </a:r>
              <a:r>
                <a:rPr lang="en-GB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µm</a:t>
              </a:r>
              <a:endParaRPr lang="en-CH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D83E0E1-A73F-4B4A-A273-7B15051A0193}"/>
                </a:ext>
              </a:extLst>
            </p:cNvPr>
            <p:cNvSpPr txBox="1"/>
            <p:nvPr/>
          </p:nvSpPr>
          <p:spPr>
            <a:xfrm>
              <a:off x="10404566" y="2122716"/>
              <a:ext cx="1041763" cy="246221"/>
            </a:xfrm>
            <a:prstGeom prst="rect">
              <a:avLst/>
            </a:prstGeom>
            <a:solidFill>
              <a:srgbClr val="735531"/>
            </a:solidFill>
          </p:spPr>
          <p:txBody>
            <a:bodyPr wrap="square" rtlCol="0">
              <a:spAutoFit/>
            </a:bodyPr>
            <a:lstStyle/>
            <a:p>
              <a:endParaRPr lang="en-CH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5AF2741-BE26-4985-A60F-EA1A5E3A37C1}"/>
              </a:ext>
            </a:extLst>
          </p:cNvPr>
          <p:cNvSpPr txBox="1"/>
          <p:nvPr/>
        </p:nvSpPr>
        <p:spPr>
          <a:xfrm>
            <a:off x="5555668" y="238440"/>
            <a:ext cx="6283765" cy="2970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You have the following surface functionalization choice: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a) Hydrophobic SAM; b) Negatively charged SAM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c) PEG-polymer brush; d) Negatively charged polymer brush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e) Zwitterionic polymer brush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does the protein adsorption/Vroman effect on these surfaces differ from each other?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Give some application example of each method.</a:t>
            </a:r>
          </a:p>
        </p:txBody>
      </p:sp>
    </p:spTree>
    <p:extLst>
      <p:ext uri="{BB962C8B-B14F-4D97-AF65-F5344CB8AC3E}">
        <p14:creationId xmlns:p14="http://schemas.microsoft.com/office/powerpoint/2010/main" val="290297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0B2A41-8A79-4A05-ABBC-8F64FC8102FE}"/>
              </a:ext>
            </a:extLst>
          </p:cNvPr>
          <p:cNvSpPr txBox="1"/>
          <p:nvPr/>
        </p:nvSpPr>
        <p:spPr>
          <a:xfrm>
            <a:off x="599256" y="238440"/>
            <a:ext cx="10858039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Direct Microfluidic patterning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Microcontact printing for No.1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Direct surface assembly of No.2  Chemical lift-off lithography to clear the space for No.3, then binding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……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75E3BD-1893-4067-8C55-5C1509EAD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74" y="2170831"/>
            <a:ext cx="3171114" cy="43559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A30782-0C7D-46DA-B68B-D8279E7CF956}"/>
              </a:ext>
            </a:extLst>
          </p:cNvPr>
          <p:cNvSpPr txBox="1"/>
          <p:nvPr/>
        </p:nvSpPr>
        <p:spPr>
          <a:xfrm>
            <a:off x="4440640" y="5142232"/>
            <a:ext cx="748750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Advancing </a:t>
            </a:r>
            <a:r>
              <a:rPr lang="en-US" dirty="0" err="1"/>
              <a:t>Biocapture</a:t>
            </a:r>
            <a:r>
              <a:rPr lang="en-US" dirty="0"/>
              <a:t> Substrates via Chemical Lift-Off Lithography</a:t>
            </a:r>
          </a:p>
          <a:p>
            <a:r>
              <a:rPr lang="en-US" dirty="0"/>
              <a:t>Huan H. Cao, Nako Nakatsuka, Wei-</a:t>
            </a:r>
            <a:r>
              <a:rPr lang="en-US" dirty="0" err="1"/>
              <a:t>Ssu</a:t>
            </a:r>
            <a:r>
              <a:rPr lang="en-US" dirty="0"/>
              <a:t> Liao, Andrew C. </a:t>
            </a:r>
            <a:r>
              <a:rPr lang="en-US" dirty="0" err="1"/>
              <a:t>Serino</a:t>
            </a:r>
            <a:r>
              <a:rPr lang="en-US" dirty="0"/>
              <a:t>, </a:t>
            </a:r>
            <a:r>
              <a:rPr lang="en-US" dirty="0" err="1"/>
              <a:t>Sarawut</a:t>
            </a:r>
            <a:r>
              <a:rPr lang="en-US" dirty="0"/>
              <a:t> </a:t>
            </a:r>
            <a:r>
              <a:rPr lang="en-US" dirty="0" err="1"/>
              <a:t>Cheunkar</a:t>
            </a:r>
            <a:r>
              <a:rPr lang="en-US" dirty="0"/>
              <a:t>, </a:t>
            </a:r>
            <a:r>
              <a:rPr lang="en-US" dirty="0" err="1"/>
              <a:t>Hongyan</a:t>
            </a:r>
            <a:r>
              <a:rPr lang="en-US" dirty="0"/>
              <a:t> Yang, Paul S. Weiss, and Anne M. Andrews</a:t>
            </a:r>
          </a:p>
          <a:p>
            <a:r>
              <a:rPr lang="en-US" dirty="0"/>
              <a:t>Chemistry of Materials 2017 29 (16), 6829-6839</a:t>
            </a:r>
          </a:p>
          <a:p>
            <a:r>
              <a:rPr lang="en-US" dirty="0"/>
              <a:t>DOI: 10.1021/acs.chemmater.7b01970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75114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65127D-C2B3-4376-BB5E-6928289DFA3F}"/>
              </a:ext>
            </a:extLst>
          </p:cNvPr>
          <p:cNvSpPr txBox="1"/>
          <p:nvPr/>
        </p:nvSpPr>
        <p:spPr>
          <a:xfrm>
            <a:off x="455954" y="370368"/>
            <a:ext cx="10858039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algn="just">
              <a:spcAft>
                <a:spcPts val="600"/>
              </a:spcAft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Hydrophobic SAM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Strong adsorption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fast formation of a hard corona.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Rapid displacement dynamics (Vroman effect strong).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High denaturation probability.</a:t>
            </a:r>
          </a:p>
          <a:p>
            <a:pPr algn="just">
              <a:spcAft>
                <a:spcPts val="600"/>
              </a:spcAft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PEG Brush 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Minimal adsorption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weak or negligible Vroman effect.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Fast-exchanging “soft corona” at most.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Proteins do not bind strongly enough for a hard corona.</a:t>
            </a:r>
          </a:p>
          <a:p>
            <a:pPr algn="just">
              <a:spcAft>
                <a:spcPts val="600"/>
              </a:spcAft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Negatively Charged SAM/Polymer Brush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Minimal bind of negatively charged proteins due to electrostatic repulsion.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positively charged proteins may adsorb strongly.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Vroman effect occurs but is muted and more selective.</a:t>
            </a:r>
          </a:p>
          <a:p>
            <a:pPr algn="just">
              <a:spcAft>
                <a:spcPts val="600"/>
              </a:spcAft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Zwitterionic polymer brush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Better antifouling effect than PEG brush</a:t>
            </a:r>
          </a:p>
        </p:txBody>
      </p:sp>
    </p:spTree>
    <p:extLst>
      <p:ext uri="{BB962C8B-B14F-4D97-AF65-F5344CB8AC3E}">
        <p14:creationId xmlns:p14="http://schemas.microsoft.com/office/powerpoint/2010/main" val="3548017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0B2A41-8A79-4A05-ABBC-8F64FC8102FE}"/>
              </a:ext>
            </a:extLst>
          </p:cNvPr>
          <p:cNvSpPr txBox="1"/>
          <p:nvPr/>
        </p:nvSpPr>
        <p:spPr>
          <a:xfrm>
            <a:off x="599256" y="238440"/>
            <a:ext cx="1085803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3 – One example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Microcontact printing/ microfluidic patterning to create hydrophilic SAM of fluid channel pattern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Hydrophobic polymer brush on the rest part (Grafting-from approach preferred)</a:t>
            </a:r>
          </a:p>
        </p:txBody>
      </p:sp>
    </p:spTree>
    <p:extLst>
      <p:ext uri="{BB962C8B-B14F-4D97-AF65-F5344CB8AC3E}">
        <p14:creationId xmlns:p14="http://schemas.microsoft.com/office/powerpoint/2010/main" val="336592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337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Lianxin Xu</dc:creator>
  <cp:lastModifiedBy>Lianxin Xu</cp:lastModifiedBy>
  <cp:revision>25</cp:revision>
  <dcterms:created xsi:type="dcterms:W3CDTF">2025-10-29T17:16:09Z</dcterms:created>
  <dcterms:modified xsi:type="dcterms:W3CDTF">2025-11-20T16:56:47Z</dcterms:modified>
</cp:coreProperties>
</file>